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17"/>
  </p:handoutMasterIdLst>
  <p:sldIdLst>
    <p:sldId id="1051" r:id="rId4"/>
    <p:sldId id="922" r:id="rId6"/>
    <p:sldId id="1140" r:id="rId7"/>
    <p:sldId id="1141" r:id="rId8"/>
    <p:sldId id="1142" r:id="rId9"/>
    <p:sldId id="1143" r:id="rId10"/>
    <p:sldId id="1144" r:id="rId11"/>
    <p:sldId id="1145" r:id="rId12"/>
    <p:sldId id="1146" r:id="rId13"/>
    <p:sldId id="1147" r:id="rId14"/>
    <p:sldId id="1148" r:id="rId15"/>
    <p:sldId id="991" r:id="rId16"/>
  </p:sldIdLst>
  <p:sldSz cx="12190095" cy="6858000"/>
  <p:notesSz cx="6858000" cy="992632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76FF"/>
    <a:srgbClr val="996633"/>
    <a:srgbClr val="C0504D"/>
    <a:srgbClr val="F39C12"/>
    <a:srgbClr val="0096FF"/>
    <a:srgbClr val="A5C067"/>
    <a:srgbClr val="FF6600"/>
    <a:srgbClr val="86A051"/>
    <a:srgbClr val="9BBB5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3" autoAdjust="0"/>
    <p:restoredTop sz="94153" autoAdjust="0"/>
  </p:normalViewPr>
  <p:slideViewPr>
    <p:cSldViewPr>
      <p:cViewPr varScale="1">
        <p:scale>
          <a:sx n="101" d="100"/>
          <a:sy n="101" d="100"/>
        </p:scale>
        <p:origin x="120" y="312"/>
      </p:cViewPr>
      <p:guideLst>
        <p:guide orient="horz" pos="2013"/>
        <p:guide pos="3839"/>
      </p:guideLst>
    </p:cSldViewPr>
  </p:slideViewPr>
  <p:outlineViewPr>
    <p:cViewPr>
      <p:scale>
        <a:sx n="33" d="100"/>
        <a:sy n="33" d="100"/>
      </p:scale>
      <p:origin x="0" y="4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50" y="-108"/>
      </p:cViewPr>
      <p:guideLst>
        <p:guide orient="horz" pos="2914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4574F-E74A-4E74-A796-A6F6A590D5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3166E-104F-423A-A7C7-83C46CB6460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279C032-4778-4128-91B7-116C866FCAA4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588EC7-5B95-4E2E-8C0E-85CF9928F58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1A122B-21B4-4C0E-B09E-C8C355F01B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主要任务；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88EC7-5B95-4E2E-8C0E-85CF9928F5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3C656-FDCC-4FED-B4CC-1C59C5E9967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57F5-2C69-47F0-9E46-5B1D14B5997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161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1613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28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16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16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086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0613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7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7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00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5675" y="273050"/>
            <a:ext cx="68151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00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8EF2C8-C02A-4337-8B3B-D701ACDCE1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6C0495B-7676-4770-9ACF-EC9F155E6AD2}" type="slidenum">
              <a:rPr lang="zh-CN" altLang="en-US"/>
            </a:fld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0" y="857250"/>
            <a:ext cx="12190413" cy="0"/>
          </a:xfrm>
          <a:prstGeom prst="line">
            <a:avLst/>
          </a:prstGeom>
          <a:ln w="44450">
            <a:solidFill>
              <a:srgbClr val="267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D:\桌面备份2020-5\龙芯校企合作介绍\龙芯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901" y="162947"/>
            <a:ext cx="1800200" cy="52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12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6"/>
          <p:cNvSpPr>
            <a:spLocks noChangeArrowheads="1"/>
          </p:cNvSpPr>
          <p:nvPr/>
        </p:nvSpPr>
        <p:spPr bwMode="auto">
          <a:xfrm>
            <a:off x="0" y="1809105"/>
            <a:ext cx="12190413" cy="2339975"/>
          </a:xfrm>
          <a:prstGeom prst="rect">
            <a:avLst/>
          </a:prstGeom>
          <a:solidFill>
            <a:srgbClr val="267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2000">
              <a:solidFill>
                <a:srgbClr val="FFFFFF"/>
              </a:solidFill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83077"/>
            <a:ext cx="12190413" cy="1296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6"/>
          <p:cNvSpPr txBox="1"/>
          <p:nvPr/>
        </p:nvSpPr>
        <p:spPr>
          <a:xfrm>
            <a:off x="910590" y="2420620"/>
            <a:ext cx="102850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第</a:t>
            </a:r>
            <a:r>
              <a:rPr kumimoji="1" lang="zh-CN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十二</a:t>
            </a: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讲 龙芯2K UART串口通信</a:t>
            </a:r>
            <a:endParaRPr kumimoji="1" sz="3600" kern="0" dirty="0">
              <a:solidFill>
                <a:srgbClr val="FFFF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4" name="Picture 2" descr="D:\桌面备份2020-5\龙芯校企合作介绍\龙芯LOGO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180" y="188595"/>
            <a:ext cx="1838325" cy="54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 descr="公司图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905" y="83185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二、编写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程序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22390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串口通信发送与</a:t>
            </a:r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接收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935" y="2708910"/>
            <a:ext cx="5212080" cy="23545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110" y="2132965"/>
            <a:ext cx="3604260" cy="331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二、编写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程序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22390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串口通信发送与</a:t>
            </a:r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接收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2204720"/>
            <a:ext cx="433578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22598" y="2060848"/>
            <a:ext cx="1116124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8" tIns="60954" rIns="121908" bIns="6095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感谢</a:t>
            </a: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观看！</a:t>
            </a:r>
            <a:endParaRPr lang="zh-CN" altLang="en-US" sz="59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38"/>
          <p:cNvSpPr txBox="1"/>
          <p:nvPr/>
        </p:nvSpPr>
        <p:spPr>
          <a:xfrm>
            <a:off x="402767" y="3196256"/>
            <a:ext cx="3156500" cy="736744"/>
          </a:xfrm>
          <a:prstGeom prst="rect">
            <a:avLst/>
          </a:prstGeom>
          <a:noFill/>
        </p:spPr>
        <p:txBody>
          <a:bodyPr wrap="square" lIns="115214" tIns="57607" rIns="115214" bIns="57607" rtlCol="0">
            <a:spAutoFit/>
          </a:bodyPr>
          <a:p>
            <a:r>
              <a:rPr lang="en-US" altLang="zh-CN" sz="4000" b="1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CONTENTS</a:t>
            </a:r>
            <a:endParaRPr lang="zh-CN" altLang="en-US" sz="4000" b="1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文本框 11"/>
          <p:cNvSpPr txBox="1"/>
          <p:nvPr/>
        </p:nvSpPr>
        <p:spPr>
          <a:xfrm>
            <a:off x="1497171" y="2564886"/>
            <a:ext cx="1130360" cy="654948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r>
              <a:rPr lang="zh-CN" altLang="en-US" sz="3500" b="1" dirty="0">
                <a:solidFill>
                  <a:srgbClr val="1A74CC"/>
                </a:solidFill>
                <a:latin typeface="微软雅黑" panose="020B0503020204020204" charset="-122"/>
                <a:ea typeface="微软雅黑" panose="020B0503020204020204" charset="-122"/>
              </a:rPr>
              <a:t>提纲</a:t>
            </a:r>
            <a:endParaRPr lang="zh-CN" altLang="en-US" sz="3500" b="1" dirty="0">
              <a:solidFill>
                <a:srgbClr val="1A74C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3946932" y="1584408"/>
            <a:ext cx="0" cy="3960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18"/>
          <p:cNvSpPr txBox="1"/>
          <p:nvPr/>
        </p:nvSpPr>
        <p:spPr>
          <a:xfrm>
            <a:off x="4602396" y="2156253"/>
            <a:ext cx="2248535" cy="483235"/>
          </a:xfrm>
          <a:prstGeom prst="rect">
            <a:avLst/>
          </a:prstGeom>
          <a:noFill/>
        </p:spPr>
        <p:txBody>
          <a:bodyPr wrap="none" lIns="115214" tIns="57607" rIns="115214" bIns="57607" rtlCol="0" anchor="ctr" anchorCtr="0">
            <a:spAutoFit/>
          </a:bodyPr>
          <a:p>
            <a:pPr algn="l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UART串口驱动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4048522" y="2072402"/>
            <a:ext cx="556293" cy="630942"/>
            <a:chOff x="3541609" y="2047768"/>
            <a:chExt cx="441478" cy="500796"/>
          </a:xfrm>
        </p:grpSpPr>
        <p:sp>
          <p:nvSpPr>
            <p:cNvPr id="37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1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文本框 18"/>
          <p:cNvSpPr txBox="1"/>
          <p:nvPr/>
        </p:nvSpPr>
        <p:spPr>
          <a:xfrm>
            <a:off x="4602396" y="2825543"/>
            <a:ext cx="1449070" cy="483235"/>
          </a:xfrm>
          <a:prstGeom prst="rect">
            <a:avLst/>
          </a:prstGeom>
          <a:noFill/>
        </p:spPr>
        <p:txBody>
          <a:bodyPr wrap="none" lIns="115214" tIns="57607" rIns="115214" bIns="57607" rtlCol="0" anchor="ctr" anchorCtr="0">
            <a:spAutoFit/>
          </a:bodyPr>
          <a:p>
            <a:pPr algn="l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编写程序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049190" y="2741444"/>
            <a:ext cx="556260" cy="630555"/>
            <a:chOff x="3541609" y="2047768"/>
            <a:chExt cx="441478" cy="500796"/>
          </a:xfrm>
        </p:grpSpPr>
        <p:sp>
          <p:nvSpPr>
            <p:cNvPr id="42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2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图片 5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0" grpId="0"/>
      <p:bldP spid="30" grpId="1"/>
      <p:bldP spid="35" grpId="0"/>
      <p:bldP spid="39" grpId="0"/>
      <p:bldP spid="35" grpId="1"/>
      <p:bldP spid="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一、UART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串口驱动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5566410" cy="175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  龙芯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2K1000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开发版预留了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4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路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UART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串口通信接口，其中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UART3~5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是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TTL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，还有一路是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RS232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协议的串口，调试时要分清楚使用的串口协议类型和相应的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串口线。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27597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龙芯</a:t>
            </a:r>
            <a:r>
              <a:rPr lang="en-US" altLang="zh-CN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2K1000</a:t>
            </a:r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的</a:t>
            </a:r>
            <a:r>
              <a:rPr lang="en-US" altLang="zh-CN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UART串口</a:t>
            </a:r>
            <a:endParaRPr lang="en-US" altLang="zh-CN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5735320" y="5733415"/>
            <a:ext cx="538416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266700" algn="ctr"/>
            <a:r>
              <a:rPr lang="zh-CN" sz="1800" b="0">
                <a:latin typeface="微软雅黑" panose="020B0503020204020204" charset="-122"/>
                <a:ea typeface="微软雅黑" panose="020B0503020204020204" charset="-122"/>
              </a:rPr>
              <a:t>接口定义</a:t>
            </a:r>
            <a:endParaRPr lang="zh-CN" sz="1800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11" name="图片 11" descr="QQ截图202203091034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092" y="1700213"/>
            <a:ext cx="5274310" cy="3855085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6533515" y="4867910"/>
            <a:ext cx="4173855" cy="557530"/>
          </a:xfrm>
          <a:prstGeom prst="roundRect">
            <a:avLst/>
          </a:prstGeom>
          <a:noFill/>
          <a:ln w="38100" cap="flat">
            <a:solidFill>
              <a:srgbClr val="00B050"/>
            </a:solidFill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rgbClr val="996633">
                    <a:alpha val="52000"/>
                  </a:srgbClr>
                </a:solidFill>
              </a14:hiddenFill>
            </a:ext>
          </a:extLst>
        </p:spPr>
        <p:txBody>
          <a:bodyPr wrap="square" lIns="0" tIns="0" rIns="0" bIns="0" numCol="1" anchor="ctr">
            <a:noAutofit/>
          </a:bodyPr>
          <a:p>
            <a:pPr algn="ctr" defTabSz="1088390"/>
            <a:endParaRPr lang="zh-CN" altLang="en-US" sz="210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8831580" y="2213610"/>
            <a:ext cx="1875790" cy="267335"/>
          </a:xfrm>
          <a:prstGeom prst="roundRect">
            <a:avLst/>
          </a:prstGeom>
          <a:noFill/>
          <a:ln w="38100" cap="flat">
            <a:solidFill>
              <a:srgbClr val="00B050"/>
            </a:solidFill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rgbClr val="996633">
                    <a:alpha val="52000"/>
                  </a:srgbClr>
                </a:solidFill>
              </a14:hiddenFill>
            </a:ext>
          </a:extLst>
        </p:spPr>
        <p:txBody>
          <a:bodyPr wrap="square" lIns="0" tIns="0" rIns="0" bIns="0" numCol="1" anchor="ctr">
            <a:noAutofit/>
          </a:bodyPr>
          <a:p>
            <a:pPr algn="ctr" defTabSz="1088390"/>
            <a:endParaRPr lang="zh-CN" altLang="en-US" sz="210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  <p:bldP spid="101" grpId="0"/>
      <p:bldP spid="101" grpId="1"/>
      <p:bldP spid="7" grpId="0" bldLvl="0" animBg="1"/>
      <p:bldP spid="7" grpId="1" animBg="1"/>
      <p:bldP spid="8" grpId="0" bldLvl="0" animBg="1"/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一、UART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串口驱动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556641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  龙芯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2K1000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的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UART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串口驱动文件位于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/dev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下的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ttyS0~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ttyS3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，分别对应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UART_RS232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UART3~UART5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。可以通过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stty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命令设置和测试串口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通信。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5532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串口驱动</a:t>
            </a:r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文件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6276340" y="5589270"/>
            <a:ext cx="538416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266700" algn="ctr"/>
            <a:r>
              <a:rPr lang="zh-CN" altLang="en-US" sz="1800" b="0"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1800" b="0">
                <a:latin typeface="微软雅黑" panose="020B0503020204020204" charset="-122"/>
                <a:ea typeface="微软雅黑" panose="020B0503020204020204" charset="-122"/>
              </a:rPr>
              <a:t>stty</a:t>
            </a:r>
            <a:r>
              <a:rPr lang="zh-CN" altLang="en-US" sz="1800" b="0">
                <a:latin typeface="微软雅黑" panose="020B0503020204020204" charset="-122"/>
                <a:ea typeface="微软雅黑" panose="020B0503020204020204" charset="-122"/>
              </a:rPr>
              <a:t>命令设置</a:t>
            </a:r>
            <a:r>
              <a:rPr lang="en-US" altLang="zh-CN" sz="1800" b="0">
                <a:latin typeface="微软雅黑" panose="020B0503020204020204" charset="-122"/>
                <a:ea typeface="微软雅黑" panose="020B0503020204020204" charset="-122"/>
              </a:rPr>
              <a:t>tt</a:t>
            </a:r>
            <a:r>
              <a:rPr lang="en-US" altLang="zh-CN" sz="1800" b="0">
                <a:latin typeface="微软雅黑" panose="020B0503020204020204" charset="-122"/>
                <a:ea typeface="微软雅黑" panose="020B0503020204020204" charset="-122"/>
              </a:rPr>
              <a:t>yS0</a:t>
            </a:r>
            <a:endParaRPr lang="en-US" altLang="zh-CN" sz="1800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75" y="1547495"/>
            <a:ext cx="5459095" cy="3107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  <p:bldP spid="101" grpId="0"/>
      <p:bldP spid="10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二、编写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程序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8674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初始化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165" y="2204720"/>
            <a:ext cx="7239000" cy="3512820"/>
          </a:xfrm>
          <a:prstGeom prst="rect">
            <a:avLst/>
          </a:prstGeom>
        </p:spPr>
      </p:pic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838835" y="2061210"/>
            <a:ext cx="3700145" cy="2167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pserial_dev：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ttyS*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的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路径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 eaLnBrk="1" latin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speed：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波特率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 eaLnBrk="1" latin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databits：数据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位，取值为7或者8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 eaLnBrk="1" latin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stopbits：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停止位，取值为1或者2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 eaLnBrk="1" latin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parity：效验类型，取值为N,E,O,S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二、编写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程序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246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设置波特率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1628775"/>
            <a:ext cx="5105400" cy="4846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二、编写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程序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246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设置数据</a:t>
            </a:r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位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1701165"/>
            <a:ext cx="5189220" cy="4457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二、编写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程序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246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设置检验</a:t>
            </a:r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位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1707515"/>
            <a:ext cx="5615305" cy="4994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二、编写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程序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246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设置</a:t>
            </a:r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停止位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" y="1629410"/>
            <a:ext cx="5341620" cy="521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</p:bldLst>
  </p:timing>
</p:sld>
</file>

<file path=ppt/theme/theme1.xml><?xml version="1.0" encoding="utf-8"?>
<a:theme xmlns:a="http://schemas.openxmlformats.org/drawingml/2006/main" name="1_蓝色模板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雅黑+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6633">
            <a:alpha val="52000"/>
          </a:srgbClr>
        </a:solidFill>
        <a:ln w="12700" cap="flat">
          <a:noFill/>
          <a:miter lim="400000"/>
        </a:ln>
      </a:spPr>
      <a:bodyPr wrap="square" lIns="0" tIns="0" rIns="0" bIns="0" numCol="1" anchor="ctr">
        <a:noAutofit/>
      </a:bodyPr>
      <a:lstStyle>
        <a:defPPr algn="ctr" defTabSz="1088390">
          <a:defRPr sz="2100">
            <a:solidFill>
              <a:prstClr val="black">
                <a:lumMod val="85000"/>
                <a:lumOff val="15000"/>
              </a:prstClr>
            </a:solidFill>
            <a:latin typeface="微软雅黑" panose="020B0503020204020204" charset="-122"/>
          </a:defRPr>
        </a:defPPr>
      </a:lstStyle>
    </a:spDef>
    <a:lnDef>
      <a:spPr>
        <a:ln w="19050">
          <a:solidFill>
            <a:srgbClr val="86A051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WPS 演示</Application>
  <PresentationFormat>自定义</PresentationFormat>
  <Paragraphs>66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Arial Unicode MS</vt:lpstr>
      <vt:lpstr>1_蓝色模板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USER-</dc:creator>
  <cp:lastModifiedBy>万里云间戍</cp:lastModifiedBy>
  <cp:revision>2050</cp:revision>
  <cp:lastPrinted>2017-03-08T07:37:00Z</cp:lastPrinted>
  <dcterms:created xsi:type="dcterms:W3CDTF">2016-05-14T15:44:00Z</dcterms:created>
  <dcterms:modified xsi:type="dcterms:W3CDTF">2022-04-28T08:35:46Z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D7F8B2C32B3945F99CA91C527F0641B8</vt:lpwstr>
  </property>
</Properties>
</file>